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  <p:sldMasterId id="2147483700" r:id="rId5"/>
  </p:sldMasterIdLst>
  <p:notesMasterIdLst>
    <p:notesMasterId r:id="rId7"/>
  </p:notesMasterIdLst>
  <p:handoutMasterIdLst>
    <p:handoutMasterId r:id="rId8"/>
  </p:handoutMasterIdLst>
  <p:sldIdLst>
    <p:sldId id="260" r:id="rId6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5184" userDrawn="1">
          <p15:clr>
            <a:srgbClr val="A4A3A4"/>
          </p15:clr>
        </p15:guide>
        <p15:guide id="3" orient="horz" pos="8088" userDrawn="1">
          <p15:clr>
            <a:srgbClr val="A4A3A4"/>
          </p15:clr>
        </p15:guide>
        <p15:guide id="4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D4D"/>
    <a:srgbClr val="EDEBE9"/>
    <a:srgbClr val="002060"/>
    <a:srgbClr val="C00E74"/>
    <a:srgbClr val="800000"/>
    <a:srgbClr val="FE759F"/>
    <a:srgbClr val="FF97D8"/>
    <a:srgbClr val="A0A7FF"/>
    <a:srgbClr val="6D60FF"/>
    <a:srgbClr val="3E0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EF80B9-B3EF-E82B-248F-A7A7D5905D1B}" v="8" dt="2024-05-01T08:29:33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1" autoAdjust="0"/>
    <p:restoredTop sz="94663" autoAdjust="0"/>
  </p:normalViewPr>
  <p:slideViewPr>
    <p:cSldViewPr snapToGrid="0">
      <p:cViewPr>
        <p:scale>
          <a:sx n="100" d="100"/>
          <a:sy n="100" d="100"/>
        </p:scale>
        <p:origin x="-96" y="-1445"/>
      </p:cViewPr>
      <p:guideLst>
        <p:guide orient="horz" pos="5184"/>
        <p:guide orient="horz" pos="808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2438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ana Carey" userId="S::treana.carey@tullowcs.ie::46387c6e-c7a2-43d8-a569-e011a554069c" providerId="AD" clId="Web-{1B2EB02F-956C-8D75-6B61-179073102710}"/>
    <pc:docChg chg="addSld delSld modSld addMainMaster delMainMaster">
      <pc:chgData name="Treana Carey" userId="S::treana.carey@tullowcs.ie::46387c6e-c7a2-43d8-a569-e011a554069c" providerId="AD" clId="Web-{1B2EB02F-956C-8D75-6B61-179073102710}" dt="2024-04-26T11:35:09.080" v="198" actId="20577"/>
      <pc:docMkLst>
        <pc:docMk/>
      </pc:docMkLst>
      <pc:sldChg chg="addSp delSp modSp mod setBg modClrScheme chgLayout">
        <pc:chgData name="Treana Carey" userId="S::treana.carey@tullowcs.ie::46387c6e-c7a2-43d8-a569-e011a554069c" providerId="AD" clId="Web-{1B2EB02F-956C-8D75-6B61-179073102710}" dt="2024-04-26T11:35:09.080" v="198" actId="20577"/>
        <pc:sldMkLst>
          <pc:docMk/>
          <pc:sldMk cId="2253980028" sldId="260"/>
        </pc:sldMkLst>
        <pc:spChg chg="add del mod">
          <ac:chgData name="Treana Carey" userId="S::treana.carey@tullowcs.ie::46387c6e-c7a2-43d8-a569-e011a554069c" providerId="AD" clId="Web-{1B2EB02F-956C-8D75-6B61-179073102710}" dt="2024-04-26T11:32:44.544" v="180"/>
          <ac:spMkLst>
            <pc:docMk/>
            <pc:sldMk cId="2253980028" sldId="260"/>
            <ac:spMk id="4" creationId="{EFD35E27-5CCB-84B3-FAC7-7E58DEBC1595}"/>
          </ac:spMkLst>
        </pc:spChg>
        <pc:spChg chg="add del mod ord">
          <ac:chgData name="Treana Carey" userId="S::treana.carey@tullowcs.ie::46387c6e-c7a2-43d8-a569-e011a554069c" providerId="AD" clId="Web-{1B2EB02F-956C-8D75-6B61-179073102710}" dt="2024-04-26T11:34:03.843" v="191" actId="20577"/>
          <ac:spMkLst>
            <pc:docMk/>
            <pc:sldMk cId="2253980028" sldId="260"/>
            <ac:spMk id="43" creationId="{1A69DE9F-3B24-45C4-94C7-777763739F21}"/>
          </ac:spMkLst>
        </pc:spChg>
        <pc:spChg chg="mod ord">
          <ac:chgData name="Treana Carey" userId="S::treana.carey@tullowcs.ie::46387c6e-c7a2-43d8-a569-e011a554069c" providerId="AD" clId="Web-{1B2EB02F-956C-8D75-6B61-179073102710}" dt="2024-04-26T11:32:51.310" v="182" actId="20577"/>
          <ac:spMkLst>
            <pc:docMk/>
            <pc:sldMk cId="2253980028" sldId="260"/>
            <ac:spMk id="49" creationId="{AC172E55-0356-4E49-8361-44A4ECEA3E2E}"/>
          </ac:spMkLst>
        </pc:spChg>
        <pc:spChg chg="mod ord">
          <ac:chgData name="Treana Carey" userId="S::treana.carey@tullowcs.ie::46387c6e-c7a2-43d8-a569-e011a554069c" providerId="AD" clId="Web-{1B2EB02F-956C-8D75-6B61-179073102710}" dt="2024-04-26T11:34:32.110" v="195" actId="1076"/>
          <ac:spMkLst>
            <pc:docMk/>
            <pc:sldMk cId="2253980028" sldId="260"/>
            <ac:spMk id="50" creationId="{DF457993-E35F-4B1C-AC39-F7F356C81FA1}"/>
          </ac:spMkLst>
        </pc:spChg>
        <pc:spChg chg="mod ord">
          <ac:chgData name="Treana Carey" userId="S::treana.carey@tullowcs.ie::46387c6e-c7a2-43d8-a569-e011a554069c" providerId="AD" clId="Web-{1B2EB02F-956C-8D75-6B61-179073102710}" dt="2024-04-26T11:35:09.080" v="198" actId="20577"/>
          <ac:spMkLst>
            <pc:docMk/>
            <pc:sldMk cId="2253980028" sldId="260"/>
            <ac:spMk id="56" creationId="{39399D53-E227-4FBB-88E1-EA69936E1C0E}"/>
          </ac:spMkLst>
        </pc:spChg>
        <pc:picChg chg="add mod">
          <ac:chgData name="Treana Carey" userId="S::treana.carey@tullowcs.ie::46387c6e-c7a2-43d8-a569-e011a554069c" providerId="AD" clId="Web-{1B2EB02F-956C-8D75-6B61-179073102710}" dt="2024-04-26T11:32:56.513" v="183" actId="1076"/>
          <ac:picMkLst>
            <pc:docMk/>
            <pc:sldMk cId="2253980028" sldId="260"/>
            <ac:picMk id="2" creationId="{1CD15B10-92A1-A49D-6CB3-8E2AC4A01368}"/>
          </ac:picMkLst>
        </pc:picChg>
        <pc:picChg chg="del mod">
          <ac:chgData name="Treana Carey" userId="S::treana.carey@tullowcs.ie::46387c6e-c7a2-43d8-a569-e011a554069c" providerId="AD" clId="Web-{1B2EB02F-956C-8D75-6B61-179073102710}" dt="2024-04-26T10:21:15.173" v="1"/>
          <ac:picMkLst>
            <pc:docMk/>
            <pc:sldMk cId="2253980028" sldId="260"/>
            <ac:picMk id="8" creationId="{2C52F3CA-B8AE-443E-A5B8-A9292F82D055}"/>
          </ac:picMkLst>
        </pc:picChg>
      </pc:sldChg>
      <pc:sldChg chg="modSp new del">
        <pc:chgData name="Treana Carey" userId="S::treana.carey@tullowcs.ie::46387c6e-c7a2-43d8-a569-e011a554069c" providerId="AD" clId="Web-{1B2EB02F-956C-8D75-6B61-179073102710}" dt="2024-04-26T10:42:39.776" v="149"/>
        <pc:sldMkLst>
          <pc:docMk/>
          <pc:sldMk cId="129480116" sldId="261"/>
        </pc:sldMkLst>
        <pc:spChg chg="mod">
          <ac:chgData name="Treana Carey" userId="S::treana.carey@tullowcs.ie::46387c6e-c7a2-43d8-a569-e011a554069c" providerId="AD" clId="Web-{1B2EB02F-956C-8D75-6B61-179073102710}" dt="2024-04-26T10:42:37.291" v="148" actId="1076"/>
          <ac:spMkLst>
            <pc:docMk/>
            <pc:sldMk cId="129480116" sldId="261"/>
            <ac:spMk id="2" creationId="{50216E1C-3D8D-3022-40E1-508CE49F31DE}"/>
          </ac:spMkLst>
        </pc:spChg>
        <pc:spChg chg="mod">
          <ac:chgData name="Treana Carey" userId="S::treana.carey@tullowcs.ie::46387c6e-c7a2-43d8-a569-e011a554069c" providerId="AD" clId="Web-{1B2EB02F-956C-8D75-6B61-179073102710}" dt="2024-04-26T10:42:30.447" v="147"/>
          <ac:spMkLst>
            <pc:docMk/>
            <pc:sldMk cId="129480116" sldId="261"/>
            <ac:spMk id="3" creationId="{6100302E-475C-7B28-4438-A2306A3EF7DF}"/>
          </ac:spMkLst>
        </pc:spChg>
      </pc:sldChg>
      <pc:sldChg chg="addSp delSp modSp new del mod setBg">
        <pc:chgData name="Treana Carey" userId="S::treana.carey@tullowcs.ie::46387c6e-c7a2-43d8-a569-e011a554069c" providerId="AD" clId="Web-{1B2EB02F-956C-8D75-6B61-179073102710}" dt="2024-04-26T11:34:41.438" v="196"/>
        <pc:sldMkLst>
          <pc:docMk/>
          <pc:sldMk cId="708895177" sldId="261"/>
        </pc:sldMkLst>
        <pc:spChg chg="del">
          <ac:chgData name="Treana Carey" userId="S::treana.carey@tullowcs.ie::46387c6e-c7a2-43d8-a569-e011a554069c" providerId="AD" clId="Web-{1B2EB02F-956C-8D75-6B61-179073102710}" dt="2024-04-26T10:43:04.027" v="151"/>
          <ac:spMkLst>
            <pc:docMk/>
            <pc:sldMk cId="708895177" sldId="261"/>
            <ac:spMk id="2" creationId="{2CC64178-2765-BB2C-5483-0AE0DF2B9925}"/>
          </ac:spMkLst>
        </pc:spChg>
        <pc:picChg chg="add del mod ord">
          <ac:chgData name="Treana Carey" userId="S::treana.carey@tullowcs.ie::46387c6e-c7a2-43d8-a569-e011a554069c" providerId="AD" clId="Web-{1B2EB02F-956C-8D75-6B61-179073102710}" dt="2024-04-26T10:43:19.183" v="152"/>
          <ac:picMkLst>
            <pc:docMk/>
            <pc:sldMk cId="708895177" sldId="261"/>
            <ac:picMk id="7" creationId="{C05B66AB-4915-127E-DB5F-584905F12C39}"/>
          </ac:picMkLst>
        </pc:picChg>
      </pc:sldChg>
      <pc:sldChg chg="new del">
        <pc:chgData name="Treana Carey" userId="S::treana.carey@tullowcs.ie::46387c6e-c7a2-43d8-a569-e011a554069c" providerId="AD" clId="Web-{1B2EB02F-956C-8D75-6B61-179073102710}" dt="2024-04-26T10:33:39.321" v="118"/>
        <pc:sldMkLst>
          <pc:docMk/>
          <pc:sldMk cId="1130214672" sldId="261"/>
        </pc:sldMkLst>
      </pc:sldChg>
      <pc:sldChg chg="addSp new del">
        <pc:chgData name="Treana Carey" userId="S::treana.carey@tullowcs.ie::46387c6e-c7a2-43d8-a569-e011a554069c" providerId="AD" clId="Web-{1B2EB02F-956C-8D75-6B61-179073102710}" dt="2024-04-26T10:34:21.760" v="125"/>
        <pc:sldMkLst>
          <pc:docMk/>
          <pc:sldMk cId="1384148581" sldId="261"/>
        </pc:sldMkLst>
        <pc:spChg chg="add">
          <ac:chgData name="Treana Carey" userId="S::treana.carey@tullowcs.ie::46387c6e-c7a2-43d8-a569-e011a554069c" providerId="AD" clId="Web-{1B2EB02F-956C-8D75-6B61-179073102710}" dt="2024-04-26T10:34:00.447" v="120"/>
          <ac:spMkLst>
            <pc:docMk/>
            <pc:sldMk cId="1384148581" sldId="261"/>
            <ac:spMk id="8" creationId="{11054D5D-77B5-E72F-3FC7-601DD71AB0AF}"/>
          </ac:spMkLst>
        </pc:spChg>
        <pc:spChg chg="add">
          <ac:chgData name="Treana Carey" userId="S::treana.carey@tullowcs.ie::46387c6e-c7a2-43d8-a569-e011a554069c" providerId="AD" clId="Web-{1B2EB02F-956C-8D75-6B61-179073102710}" dt="2024-04-26T10:34:00.463" v="121"/>
          <ac:spMkLst>
            <pc:docMk/>
            <pc:sldMk cId="1384148581" sldId="261"/>
            <ac:spMk id="10" creationId="{1AD62DC3-D67C-3D5D-FB0A-9F6781DF5449}"/>
          </ac:spMkLst>
        </pc:spChg>
        <pc:spChg chg="add">
          <ac:chgData name="Treana Carey" userId="S::treana.carey@tullowcs.ie::46387c6e-c7a2-43d8-a569-e011a554069c" providerId="AD" clId="Web-{1B2EB02F-956C-8D75-6B61-179073102710}" dt="2024-04-26T10:34:00.478" v="122"/>
          <ac:spMkLst>
            <pc:docMk/>
            <pc:sldMk cId="1384148581" sldId="261"/>
            <ac:spMk id="12" creationId="{A3347CEA-7433-73C0-3675-0B5F5E10C8FF}"/>
          </ac:spMkLst>
        </pc:spChg>
        <pc:spChg chg="add">
          <ac:chgData name="Treana Carey" userId="S::treana.carey@tullowcs.ie::46387c6e-c7a2-43d8-a569-e011a554069c" providerId="AD" clId="Web-{1B2EB02F-956C-8D75-6B61-179073102710}" dt="2024-04-26T10:34:00.494" v="123"/>
          <ac:spMkLst>
            <pc:docMk/>
            <pc:sldMk cId="1384148581" sldId="261"/>
            <ac:spMk id="14" creationId="{37405FC5-2083-E5B4-62D9-58E30741EEF0}"/>
          </ac:spMkLst>
        </pc:spChg>
        <pc:picChg chg="add">
          <ac:chgData name="Treana Carey" userId="S::treana.carey@tullowcs.ie::46387c6e-c7a2-43d8-a569-e011a554069c" providerId="AD" clId="Web-{1B2EB02F-956C-8D75-6B61-179073102710}" dt="2024-04-26T10:34:00.509" v="124"/>
          <ac:picMkLst>
            <pc:docMk/>
            <pc:sldMk cId="1384148581" sldId="261"/>
            <ac:picMk id="16" creationId="{5F95A3A1-C655-AD1F-4DDF-F2BC0102A0B4}"/>
          </ac:picMkLst>
        </pc:picChg>
      </pc:sldChg>
      <pc:sldChg chg="modSp new del">
        <pc:chgData name="Treana Carey" userId="S::treana.carey@tullowcs.ie::46387c6e-c7a2-43d8-a569-e011a554069c" providerId="AD" clId="Web-{1B2EB02F-956C-8D75-6B61-179073102710}" dt="2024-04-26T10:31:50.646" v="114"/>
        <pc:sldMkLst>
          <pc:docMk/>
          <pc:sldMk cId="1821611464" sldId="261"/>
        </pc:sldMkLst>
        <pc:spChg chg="mod">
          <ac:chgData name="Treana Carey" userId="S::treana.carey@tullowcs.ie::46387c6e-c7a2-43d8-a569-e011a554069c" providerId="AD" clId="Web-{1B2EB02F-956C-8D75-6B61-179073102710}" dt="2024-04-26T10:31:42.708" v="113" actId="20577"/>
          <ac:spMkLst>
            <pc:docMk/>
            <pc:sldMk cId="1821611464" sldId="261"/>
            <ac:spMk id="3" creationId="{3A5BA27B-C937-7522-9F8C-7E5CF8741A33}"/>
          </ac:spMkLst>
        </pc:spChg>
      </pc:sldChg>
      <pc:sldChg chg="add del">
        <pc:chgData name="Treana Carey" userId="S::treana.carey@tullowcs.ie::46387c6e-c7a2-43d8-a569-e011a554069c" providerId="AD" clId="Web-{1B2EB02F-956C-8D75-6B61-179073102710}" dt="2024-04-26T10:33:37.024" v="117"/>
        <pc:sldMkLst>
          <pc:docMk/>
          <pc:sldMk cId="2944976879" sldId="262"/>
        </pc:sldMkLst>
      </pc:sldChg>
      <pc:sldChg chg="addSp delSp new del">
        <pc:chgData name="Treana Carey" userId="S::treana.carey@tullowcs.ie::46387c6e-c7a2-43d8-a569-e011a554069c" providerId="AD" clId="Web-{1B2EB02F-956C-8D75-6B61-179073102710}" dt="2024-04-26T11:04:29.787" v="166"/>
        <pc:sldMkLst>
          <pc:docMk/>
          <pc:sldMk cId="3203424148" sldId="262"/>
        </pc:sldMkLst>
        <pc:spChg chg="add del">
          <ac:chgData name="Treana Carey" userId="S::treana.carey@tullowcs.ie::46387c6e-c7a2-43d8-a569-e011a554069c" providerId="AD" clId="Web-{1B2EB02F-956C-8D75-6B61-179073102710}" dt="2024-04-26T10:57:07.054" v="165"/>
          <ac:spMkLst>
            <pc:docMk/>
            <pc:sldMk cId="3203424148" sldId="262"/>
            <ac:spMk id="8" creationId="{836367E1-460C-0D0C-0C06-9F98D21B2DEF}"/>
          </ac:spMkLst>
        </pc:spChg>
        <pc:spChg chg="add del">
          <ac:chgData name="Treana Carey" userId="S::treana.carey@tullowcs.ie::46387c6e-c7a2-43d8-a569-e011a554069c" providerId="AD" clId="Web-{1B2EB02F-956C-8D75-6B61-179073102710}" dt="2024-04-26T10:57:07.054" v="164"/>
          <ac:spMkLst>
            <pc:docMk/>
            <pc:sldMk cId="3203424148" sldId="262"/>
            <ac:spMk id="10" creationId="{04BDFC23-B535-AE07-43EF-8EE8B68FB982}"/>
          </ac:spMkLst>
        </pc:spChg>
        <pc:spChg chg="add del">
          <ac:chgData name="Treana Carey" userId="S::treana.carey@tullowcs.ie::46387c6e-c7a2-43d8-a569-e011a554069c" providerId="AD" clId="Web-{1B2EB02F-956C-8D75-6B61-179073102710}" dt="2024-04-26T10:57:07.054" v="163"/>
          <ac:spMkLst>
            <pc:docMk/>
            <pc:sldMk cId="3203424148" sldId="262"/>
            <ac:spMk id="12" creationId="{644FF0A9-489E-FCDA-3593-9EBA1F690447}"/>
          </ac:spMkLst>
        </pc:spChg>
        <pc:spChg chg="add del">
          <ac:chgData name="Treana Carey" userId="S::treana.carey@tullowcs.ie::46387c6e-c7a2-43d8-a569-e011a554069c" providerId="AD" clId="Web-{1B2EB02F-956C-8D75-6B61-179073102710}" dt="2024-04-26T10:57:07.054" v="162"/>
          <ac:spMkLst>
            <pc:docMk/>
            <pc:sldMk cId="3203424148" sldId="262"/>
            <ac:spMk id="14" creationId="{44FDEE4D-0311-81C3-2A77-27AE6A3694E8}"/>
          </ac:spMkLst>
        </pc:spChg>
        <pc:picChg chg="add del">
          <ac:chgData name="Treana Carey" userId="S::treana.carey@tullowcs.ie::46387c6e-c7a2-43d8-a569-e011a554069c" providerId="AD" clId="Web-{1B2EB02F-956C-8D75-6B61-179073102710}" dt="2024-04-26T10:57:07.054" v="161"/>
          <ac:picMkLst>
            <pc:docMk/>
            <pc:sldMk cId="3203424148" sldId="262"/>
            <ac:picMk id="16" creationId="{919C72FB-06AA-E94B-DFA5-2F8489E9D036}"/>
          </ac:picMkLst>
        </pc:picChg>
      </pc:sldChg>
      <pc:sldChg chg="delSp del mod setBg">
        <pc:chgData name="Treana Carey" userId="S::treana.carey@tullowcs.ie::46387c6e-c7a2-43d8-a569-e011a554069c" providerId="AD" clId="Web-{1B2EB02F-956C-8D75-6B61-179073102710}" dt="2024-04-26T10:30:12.471" v="106"/>
        <pc:sldMkLst>
          <pc:docMk/>
          <pc:sldMk cId="1970693287" sldId="263"/>
        </pc:sldMkLst>
        <pc:picChg chg="del">
          <ac:chgData name="Treana Carey" userId="S::treana.carey@tullowcs.ie::46387c6e-c7a2-43d8-a569-e011a554069c" providerId="AD" clId="Web-{1B2EB02F-956C-8D75-6B61-179073102710}" dt="2024-04-26T10:22:20.987" v="5"/>
          <ac:picMkLst>
            <pc:docMk/>
            <pc:sldMk cId="1970693287" sldId="263"/>
            <ac:picMk id="14" creationId="{C9A92821-CA98-4A32-AB41-3BB99F464863}"/>
          </ac:picMkLst>
        </pc:picChg>
      </pc:sldChg>
      <pc:sldChg chg="del">
        <pc:chgData name="Treana Carey" userId="S::treana.carey@tullowcs.ie::46387c6e-c7a2-43d8-a569-e011a554069c" providerId="AD" clId="Web-{1B2EB02F-956C-8D75-6B61-179073102710}" dt="2024-04-26T10:30:14.315" v="107"/>
        <pc:sldMkLst>
          <pc:docMk/>
          <pc:sldMk cId="445498032" sldId="264"/>
        </pc:sldMkLst>
      </pc:sldChg>
      <pc:sldMasterChg chg="add del addSldLayout delSldLayout">
        <pc:chgData name="Treana Carey" userId="S::treana.carey@tullowcs.ie::46387c6e-c7a2-43d8-a569-e011a554069c" providerId="AD" clId="Web-{1B2EB02F-956C-8D75-6B61-179073102710}" dt="2024-04-26T10:39:11.097" v="143"/>
        <pc:sldMasterMkLst>
          <pc:docMk/>
          <pc:sldMasterMk cId="4161096410" sldId="2147483696"/>
        </pc:sldMasterMkLst>
        <pc:sldLayoutChg chg="add del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161096410" sldId="2147483696"/>
            <pc:sldLayoutMk cId="167986146" sldId="2147483699"/>
          </pc:sldLayoutMkLst>
        </pc:sldLayoutChg>
      </pc:sldMasterChg>
      <pc:sldMasterChg chg="add del addSldLayout delSldLayout modSldLayout">
        <pc:chgData name="Treana Carey" userId="S::treana.carey@tullowcs.ie::46387c6e-c7a2-43d8-a569-e011a554069c" providerId="AD" clId="Web-{1B2EB02F-956C-8D75-6B61-179073102710}" dt="2024-04-26T10:39:11.097" v="143"/>
        <pc:sldMasterMkLst>
          <pc:docMk/>
          <pc:sldMasterMk cId="421470788" sldId="2147483703"/>
        </pc:sldMasterMkLst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2721910521" sldId="2147483704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994483341" sldId="2147483705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3232450739" sldId="2147483706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2603051266" sldId="2147483707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2450186446" sldId="2147483708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610965168" sldId="2147483709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2010029866" sldId="2147483710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1112351459" sldId="2147483711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1980142285" sldId="2147483712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1943674284" sldId="2147483713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986414545" sldId="2147483714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1220992534" sldId="2147483715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3648807393" sldId="2147483716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661801203" sldId="2147483717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1117053101" sldId="2147483718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867862881" sldId="2147483719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2214759275" sldId="2147483720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9:11.097" v="143"/>
          <pc:sldLayoutMkLst>
            <pc:docMk/>
            <pc:sldMasterMk cId="421470788" sldId="2147483703"/>
            <pc:sldLayoutMk cId="349111149" sldId="2147483721"/>
          </pc:sldLayoutMkLst>
        </pc:sldLayoutChg>
      </pc:sldMasterChg>
      <pc:sldMasterChg chg="add del addSldLayout delSldLayout modSldLayout">
        <pc:chgData name="Treana Carey" userId="S::treana.carey@tullowcs.ie::46387c6e-c7a2-43d8-a569-e011a554069c" providerId="AD" clId="Web-{1B2EB02F-956C-8D75-6B61-179073102710}" dt="2024-04-26T10:38:58.613" v="138"/>
        <pc:sldMasterMkLst>
          <pc:docMk/>
          <pc:sldMasterMk cId="2513288807" sldId="2147483722"/>
        </pc:sldMasterMkLst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284770058" sldId="2147483723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1791601133" sldId="2147483724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2517841137" sldId="2147483725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1415165822" sldId="2147483726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1313598092" sldId="2147483727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2140876392" sldId="2147483728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3086363401" sldId="2147483729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1033276962" sldId="2147483730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4019388520" sldId="2147483731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3970839510" sldId="2147483732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447616235" sldId="2147483733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2230295047" sldId="2147483734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2081997271" sldId="2147483735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4236434563" sldId="2147483736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864197032" sldId="2147483737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1960300209" sldId="2147483738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3984221313" sldId="2147483739"/>
          </pc:sldLayoutMkLst>
        </pc:sldLayoutChg>
        <pc:sldLayoutChg chg="add del mod replId">
          <pc:chgData name="Treana Carey" userId="S::treana.carey@tullowcs.ie::46387c6e-c7a2-43d8-a569-e011a554069c" providerId="AD" clId="Web-{1B2EB02F-956C-8D75-6B61-179073102710}" dt="2024-04-26T10:38:58.613" v="138"/>
          <pc:sldLayoutMkLst>
            <pc:docMk/>
            <pc:sldMasterMk cId="2513288807" sldId="2147483722"/>
            <pc:sldLayoutMk cId="1956760373" sldId="2147483740"/>
          </pc:sldLayoutMkLst>
        </pc:sldLayoutChg>
      </pc:sldMasterChg>
    </pc:docChg>
  </pc:docChgLst>
  <pc:docChgLst>
    <pc:chgData name="Treana Carey" userId="S::treana.carey@tullowcs.ie::46387c6e-c7a2-43d8-a569-e011a554069c" providerId="AD" clId="Web-{EAEF80B9-B3EF-E82B-248F-A7A7D5905D1B}"/>
    <pc:docChg chg="modSld">
      <pc:chgData name="Treana Carey" userId="S::treana.carey@tullowcs.ie::46387c6e-c7a2-43d8-a569-e011a554069c" providerId="AD" clId="Web-{EAEF80B9-B3EF-E82B-248F-A7A7D5905D1B}" dt="2024-05-01T08:29:31.973" v="5" actId="20577"/>
      <pc:docMkLst>
        <pc:docMk/>
      </pc:docMkLst>
      <pc:sldChg chg="modSp">
        <pc:chgData name="Treana Carey" userId="S::treana.carey@tullowcs.ie::46387c6e-c7a2-43d8-a569-e011a554069c" providerId="AD" clId="Web-{EAEF80B9-B3EF-E82B-248F-A7A7D5905D1B}" dt="2024-05-01T08:29:31.973" v="5" actId="20577"/>
        <pc:sldMkLst>
          <pc:docMk/>
          <pc:sldMk cId="2253980028" sldId="260"/>
        </pc:sldMkLst>
        <pc:spChg chg="mod">
          <ac:chgData name="Treana Carey" userId="S::treana.carey@tullowcs.ie::46387c6e-c7a2-43d8-a569-e011a554069c" providerId="AD" clId="Web-{EAEF80B9-B3EF-E82B-248F-A7A7D5905D1B}" dt="2024-05-01T08:29:31.973" v="5" actId="20577"/>
          <ac:spMkLst>
            <pc:docMk/>
            <pc:sldMk cId="2253980028" sldId="260"/>
            <ac:spMk id="50" creationId="{DF457993-E35F-4B1C-AC39-F7F356C81FA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6AFF2C-BFD5-4C72-BF88-867E1F7C3B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882E8-9D14-476F-A103-F3C2BEB4D1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05A9F-1D03-489A-BF16-158435278282}" type="datetimeFigureOut">
              <a:rPr lang="en-US" smtClean="0"/>
              <a:t>5/1/2024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BD6EDB-C54F-4718-A88D-FD0BF9DB60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31504-80CF-4FCC-B36E-009194B30E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F2526-0E67-42FB-A917-02DC9452C3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446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A1EE1-CCD7-46AC-901B-DAB7557066B5}" type="datetimeFigureOut">
              <a:rPr lang="en-US" smtClean="0"/>
              <a:t>5/1/2024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B9EBA-A947-4C0A-A06C-4843D2528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0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 Post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CC7F270-7B4D-4219-B052-6B9A2B80125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0058400" cy="15544800"/>
          </a:xfrm>
        </p:spPr>
        <p:txBody>
          <a:bodyPr/>
          <a:lstStyle/>
          <a:p>
            <a:r>
              <a:rPr lang="en-US" dirty="0"/>
              <a:t>Add picture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36F2FE-BF40-9142-9DD8-D485D8E1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109953"/>
            <a:ext cx="9182101" cy="4082484"/>
          </a:xfrm>
        </p:spPr>
        <p:txBody>
          <a:bodyPr/>
          <a:lstStyle>
            <a:lvl1pPr algn="ctr">
              <a:defRPr sz="16000" cap="all" baseline="0"/>
            </a:lvl1pPr>
          </a:lstStyle>
          <a:p>
            <a:pPr algn="ctr">
              <a:lnSpc>
                <a:spcPct val="80000"/>
              </a:lnSpc>
            </a:pPr>
            <a:r>
              <a:rPr lang="en-US" sz="16000" b="1" dirty="0">
                <a:cs typeface="Walbaum Display Heavy" panose="020F0502020204030204" pitchFamily="34" charset="0"/>
              </a:rPr>
              <a:t>PROM</a:t>
            </a:r>
            <a:br>
              <a:rPr lang="en-US" sz="18000" b="1" dirty="0">
                <a:cs typeface="Walbaum Display Heavy" panose="020F0502020204030204" pitchFamily="34" charset="0"/>
              </a:rPr>
            </a:br>
            <a:r>
              <a:rPr lang="en-US" sz="16000" b="1" dirty="0">
                <a:cs typeface="Walbaum Display Heavy" panose="020F0502020204030204" pitchFamily="34" charset="0"/>
              </a:rPr>
              <a:t>NIGHT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DA08-3BCE-4811-B6D5-5BDEE8A621B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57198" y="2349220"/>
            <a:ext cx="9182101" cy="551143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ctr">
              <a:buNone/>
              <a:defRPr lang="en-US" sz="2400" b="0" smtClean="0">
                <a:latin typeface="+mn-lt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251460" lvl="0" indent="-251460" algn="ctr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FAD2B-A15B-41C9-828B-01C7BF49DD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57200" y="9574213"/>
            <a:ext cx="9144000" cy="11652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EFA302E-8237-44FB-BFF2-B2B8ECD76D1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7200" y="13762148"/>
            <a:ext cx="9144000" cy="1325451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86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168">
          <p15:clr>
            <a:srgbClr val="FBAE40"/>
          </p15:clr>
        </p15:guide>
        <p15:guide id="4" orient="horz" pos="15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 Post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CC7F270-7B4D-4219-B052-6B9A2B80125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0058400" cy="15544800"/>
          </a:xfrm>
        </p:spPr>
        <p:txBody>
          <a:bodyPr/>
          <a:lstStyle>
            <a:lvl1pPr marL="0" marR="0" indent="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251460" marR="0" lvl="0" indent="-251460" algn="l" defTabSz="100584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Add picture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EAB1DC-7505-4706-8DE8-3532079480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18836" y="2331843"/>
            <a:ext cx="7589520" cy="521208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en-US" sz="2400" b="0" dirty="0" smtClean="0">
                <a:solidFill>
                  <a:schemeClr val="bg1"/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251460" lvl="0" indent="-25146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605A7A-508C-46B5-9A40-51AD0FBEAF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040" y="3108959"/>
            <a:ext cx="9182100" cy="3465576"/>
          </a:xfrm>
        </p:spPr>
        <p:txBody>
          <a:bodyPr/>
          <a:lstStyle>
            <a:lvl1pPr>
              <a:lnSpc>
                <a:spcPct val="80000"/>
              </a:lnSpc>
              <a:defRPr sz="16000" b="1"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FD864-715D-43F4-96D3-D7977F78E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75225" y="8172450"/>
            <a:ext cx="4664075" cy="3105150"/>
          </a:xfrm>
        </p:spPr>
        <p:txBody>
          <a:bodyPr>
            <a:normAutofit/>
          </a:bodyPr>
          <a:lstStyle>
            <a:lvl1pPr marL="0" indent="0">
              <a:buNone/>
              <a:defRPr sz="3200" b="1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9D28F5B-47BC-4B9D-BC2F-4BA023113B3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975225" y="12839700"/>
            <a:ext cx="4664076" cy="2156454"/>
          </a:xfrm>
        </p:spPr>
        <p:txBody>
          <a:bodyPr>
            <a:norm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0999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168">
          <p15:clr>
            <a:srgbClr val="FBAE40"/>
          </p15:clr>
        </p15:guide>
        <p15:guide id="4" orient="horz" pos="153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m Post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CC7F270-7B4D-4219-B052-6B9A2B801250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0058400" cy="15544800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r>
              <a:rPr lang="en-US" dirty="0"/>
              <a:t>Add picture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DB98F34-B395-4068-890C-2A8A767C502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18836" y="2331843"/>
            <a:ext cx="7589520" cy="521208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defRPr lang="en-US" sz="2400" b="0" dirty="0" smtClean="0">
                <a:solidFill>
                  <a:schemeClr val="bg1"/>
                </a:solidFill>
                <a:latin typeface="+mn-lt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marL="251460" lvl="0" indent="-25146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12B5E24-8D11-46ED-95CD-50CFC4749E8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1803" y="8172450"/>
            <a:ext cx="4664075" cy="3105150"/>
          </a:xfrm>
        </p:spPr>
        <p:txBody>
          <a:bodyPr>
            <a:normAutofit/>
          </a:bodyPr>
          <a:lstStyle>
            <a:lvl1pPr marL="0" indent="0">
              <a:buNone/>
              <a:defRPr sz="3200" b="1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4895316-0308-4433-9751-AC2D93D8949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81803" y="12839700"/>
            <a:ext cx="4664076" cy="215645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34CC03-42E1-45E9-95B2-10A08CBE3A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0896" y="3127247"/>
            <a:ext cx="9182100" cy="3465576"/>
          </a:xfrm>
        </p:spPr>
        <p:txBody>
          <a:bodyPr/>
          <a:lstStyle>
            <a:lvl1pPr>
              <a:lnSpc>
                <a:spcPct val="80000"/>
              </a:lnSpc>
              <a:defRPr sz="16000" b="1" cap="all" baseline="0"/>
            </a:lvl1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13061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168" userDrawn="1">
          <p15:clr>
            <a:srgbClr val="FBAE40"/>
          </p15:clr>
        </p15:guide>
        <p15:guide id="4" orient="horz" pos="15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27620"/>
            <a:ext cx="9182100" cy="30046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15400"/>
            <a:ext cx="9182100" cy="5801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10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9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bg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bg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bg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92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07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27620"/>
            <a:ext cx="9182100" cy="30046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15400"/>
            <a:ext cx="9182100" cy="5801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138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7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9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bg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bg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bg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bg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992">
          <p15:clr>
            <a:srgbClr val="F26B43"/>
          </p15:clr>
        </p15:guide>
        <p15:guide id="2" pos="288">
          <p15:clr>
            <a:srgbClr val="F26B43"/>
          </p15:clr>
        </p15:guide>
        <p15:guide id="3" pos="60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tullowcs.i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>
            <a:extLst>
              <a:ext uri="{FF2B5EF4-FFF2-40B4-BE49-F238E27FC236}">
                <a16:creationId xmlns:a16="http://schemas.microsoft.com/office/drawing/2014/main" id="{1A69DE9F-3B24-45C4-94C7-77776373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620228"/>
            <a:ext cx="9182101" cy="4082484"/>
          </a:xfrm>
        </p:spPr>
        <p:txBody>
          <a:bodyPr/>
          <a:lstStyle/>
          <a:p>
            <a:br>
              <a:rPr lang="en-US" sz="6000" b="1" dirty="0"/>
            </a:br>
            <a:r>
              <a:rPr lang="en-US" sz="6000" b="1" dirty="0">
                <a:latin typeface="Verdana Pro"/>
              </a:rPr>
              <a:t>LEAVING CERTIFICATE APPLIED</a:t>
            </a:r>
            <a:br>
              <a:rPr lang="en-US" sz="6000" b="1" dirty="0">
                <a:latin typeface="Verdana Pro"/>
              </a:rPr>
            </a:br>
            <a:r>
              <a:rPr lang="en-US" sz="6000" b="1" dirty="0">
                <a:latin typeface="Verdana Pro"/>
              </a:rPr>
              <a:t>2024/2025</a:t>
            </a:r>
            <a:br>
              <a:rPr lang="en-US" sz="6000" b="1" dirty="0">
                <a:latin typeface="Verdana Pro"/>
              </a:rPr>
            </a:br>
            <a:br>
              <a:rPr lang="en-US" sz="6000" b="1" dirty="0">
                <a:latin typeface="Verdana Pro"/>
              </a:rPr>
            </a:br>
            <a:br>
              <a:rPr lang="en-US" sz="6000" b="1" dirty="0">
                <a:latin typeface="Verdana Pro"/>
              </a:rPr>
            </a:br>
            <a:r>
              <a:rPr lang="en-US" sz="4400" b="1" dirty="0">
                <a:latin typeface="Verdana Pro"/>
              </a:rPr>
              <a:t>information evening for parents/guardians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AC172E55-0356-4E49-8361-44A4ECEA3E2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DF457993-E35F-4B1C-AC39-F7F356C81FA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73858" y="10686228"/>
            <a:ext cx="9158923" cy="153818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400" dirty="0">
                <a:latin typeface="Verdana Pro"/>
              </a:rPr>
              <a:t>Tuesday May 7th 7.30pm</a:t>
            </a:r>
          </a:p>
          <a:p>
            <a:r>
              <a:rPr lang="en-US" sz="4400" dirty="0">
                <a:latin typeface="Verdana Pro"/>
              </a:rPr>
              <a:t>Tullow Community School 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39399D53-E227-4FBB-88E1-EA69936E1C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41410" y="13193436"/>
            <a:ext cx="9159790" cy="1546616"/>
          </a:xfrm>
        </p:spPr>
        <p:txBody>
          <a:bodyPr/>
          <a:lstStyle/>
          <a:p>
            <a:pPr algn="l"/>
            <a:r>
              <a:rPr lang="en-US" sz="3600" dirty="0">
                <a:solidFill>
                  <a:srgbClr val="FF0000"/>
                </a:solidFill>
                <a:latin typeface="Verdana Pro"/>
              </a:rPr>
              <a:t>Phone: 059-9151473</a:t>
            </a:r>
            <a:endParaRPr lang="en-US">
              <a:solidFill>
                <a:srgbClr val="FF0000"/>
              </a:solidFill>
              <a:latin typeface="Verdana Pro"/>
            </a:endParaRPr>
          </a:p>
          <a:p>
            <a:pPr algn="l"/>
            <a:r>
              <a:rPr lang="en-US" sz="3600" dirty="0">
                <a:solidFill>
                  <a:srgbClr val="FF0000"/>
                </a:solidFill>
                <a:latin typeface="Verdana Pr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info@tullowcs.ie</a:t>
            </a:r>
            <a:endParaRPr lang="en-US" sz="3600" dirty="0">
              <a:solidFill>
                <a:srgbClr val="FF0000"/>
              </a:solidFill>
              <a:latin typeface="Verdana Pro"/>
            </a:endParaRPr>
          </a:p>
          <a:p>
            <a:pPr algn="l"/>
            <a:r>
              <a:rPr lang="en-US" sz="3600" dirty="0">
                <a:solidFill>
                  <a:srgbClr val="FF0000"/>
                </a:solidFill>
                <a:latin typeface="Verdana Pro"/>
              </a:rPr>
              <a:t> www.tullowcommunityschool.ie</a:t>
            </a:r>
            <a:endParaRPr lang="en-US">
              <a:latin typeface="Verdana Pro"/>
            </a:endParaRPr>
          </a:p>
        </p:txBody>
      </p:sp>
      <p:pic>
        <p:nvPicPr>
          <p:cNvPr id="2" name="Picture 1" descr="A blue circle with red lines and white text&#10;&#10;Description automatically generated">
            <a:extLst>
              <a:ext uri="{FF2B5EF4-FFF2-40B4-BE49-F238E27FC236}">
                <a16:creationId xmlns:a16="http://schemas.microsoft.com/office/drawing/2014/main" id="{1CD15B10-92A1-A49D-6CB3-8E2AC4A01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563" y="657689"/>
            <a:ext cx="237063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8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C00E74"/>
      </a:accent3>
      <a:accent4>
        <a:srgbClr val="034A90"/>
      </a:accent4>
      <a:accent5>
        <a:srgbClr val="023160"/>
      </a:accent5>
      <a:accent6>
        <a:srgbClr val="323F4F"/>
      </a:accent6>
      <a:hlink>
        <a:srgbClr val="FFC000"/>
      </a:hlink>
      <a:folHlink>
        <a:srgbClr val="FFC000"/>
      </a:folHlink>
    </a:clrScheme>
    <a:fontScheme name="Custom 64">
      <a:majorFont>
        <a:latin typeface="Walbaum Display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751231_win32_fixed" id="{ED9359A7-8861-40D6-94E0-E7DF2E3601B3}" vid="{92BC5E6A-7439-4FCC-BF08-CB9571160911}"/>
    </a:ext>
  </a:extLst>
</a:theme>
</file>

<file path=ppt/theme/theme2.xml><?xml version="1.0" encoding="utf-8"?>
<a:theme xmlns:a="http://schemas.openxmlformats.org/drawingml/2006/main" name="Office Theme 2">
  <a:themeElements>
    <a:clrScheme name="Custom 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ED7D31"/>
      </a:accent2>
      <a:accent3>
        <a:srgbClr val="C00E74"/>
      </a:accent3>
      <a:accent4>
        <a:srgbClr val="034A90"/>
      </a:accent4>
      <a:accent5>
        <a:srgbClr val="023160"/>
      </a:accent5>
      <a:accent6>
        <a:srgbClr val="323F4F"/>
      </a:accent6>
      <a:hlink>
        <a:srgbClr val="FFC000"/>
      </a:hlink>
      <a:folHlink>
        <a:srgbClr val="FFC000"/>
      </a:folHlink>
    </a:clrScheme>
    <a:fontScheme name="Custom 65">
      <a:majorFont>
        <a:latin typeface="Walbaum Display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751231_win32_fixed" id="{ED9359A7-8861-40D6-94E0-E7DF2E3601B3}" vid="{C3205ABD-E728-4D43-AF8A-04F11241B0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75D6D5-2A21-4A69-9BA3-466B69E358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60B2D-5FBE-4E97-A751-15B57EC28FD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BBDD9C3-708E-4E8E-8FDA-AACD6C8F4E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 2</vt:lpstr>
      <vt:lpstr> LEAVING CERTIFICATE APPLIED 2024/2025   information evening for parents/guardians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 night</dc:title>
  <dc:creator/>
  <cp:lastModifiedBy/>
  <cp:revision>150</cp:revision>
  <dcterms:created xsi:type="dcterms:W3CDTF">2024-04-26T10:19:01Z</dcterms:created>
  <dcterms:modified xsi:type="dcterms:W3CDTF">2024-05-01T08:29:33Z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